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7" r:id="rId3"/>
    <p:sldId id="257" r:id="rId4"/>
    <p:sldId id="258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7DA"/>
    <a:srgbClr val="FFB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/>
    <p:restoredTop sz="94663"/>
  </p:normalViewPr>
  <p:slideViewPr>
    <p:cSldViewPr snapToGrid="0" snapToObjects="1">
      <p:cViewPr varScale="1">
        <p:scale>
          <a:sx n="108" d="100"/>
          <a:sy n="108" d="100"/>
        </p:scale>
        <p:origin x="24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7728B-26ED-7345-9C16-F3B2A62BD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8DC75-252F-9B46-8C69-88481D709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7BFC-D5FC-2048-AFFA-3086670D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CED31-1EC7-314A-92E0-81B4BD84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17A4-10E7-2249-AAEB-B63D1C47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D524-F966-1149-B04E-FCD6F40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02EB3-E2BE-9F47-8F15-C8CC4A40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EE3C7-DBEE-DC4A-8D87-039388F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5A4D3-6FFA-6E4A-B701-135E73C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34C74-3004-5749-ABAC-81776326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5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43FD3-EBCD-7E4C-B5D5-B6B077E32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45AC-A806-4B4E-AF4D-6026A630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B6BF-16CF-074D-8717-E0184F07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376B-261F-4B40-A5A2-C00F4700B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1F040-AAE6-7B41-9F8F-EDB6EF2C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8DAF-334F-BF44-AA16-CE426CD6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4C488-4BC9-AC49-9849-526002E6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DE20-834D-D94A-9394-B0BF81A6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1E6D-70C9-6849-909F-0D97DE65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599F-ACCE-4343-B7AA-2C88F18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5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A45D-46CE-ED40-ABFD-B76B9275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F613-C173-8641-89AF-C9E5550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69A4-F0F1-2F4F-AFFA-C305A8AC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B491-D1B4-EC4F-8D79-EF44B154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8E24-2BE7-F444-89C9-1549ED77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60C7-1CDA-8F45-A96F-A3151CE8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D543-C9B1-A140-A06D-E663ABF89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264E-D05C-5946-836F-6BF2F578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6F553-8DC1-F24A-B9A2-6BD70D8FC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94D-56C1-7043-A972-ED8E6F94D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C723B-58C8-0E48-A6B3-A926FAF4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27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A824-B7CA-1046-A85F-0D2B2A0A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BBF8E-0BE7-E445-9EA3-3F287BA9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49C66-BDF6-454F-990B-60D1AC23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C3FFF-28DE-5B43-A95D-9A85E2304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E4984-368B-A944-9711-5D44C0394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078CC9-8C4F-3748-86BC-70952ED2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3CED-CF8A-D747-9346-41564C72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317F72-BF35-6544-B863-9AC38381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FCAE-1878-804F-B09E-00A81349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E90C1-A7EA-A249-9E77-27E55564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E640A-3FA7-2745-BC99-BA634324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C69FF-E19B-704E-B281-682F924D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15EE-D205-1340-89A5-E583B2FCC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0DA5E-11A6-0847-9A70-EA99ED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51AB-5F94-8345-95EC-FC75880C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F3BC-D83E-214A-BB0F-08203B1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E571-C715-B04C-B309-005ABF69F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915C7-EB28-F44E-BA29-808B71A02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4CBC5-127B-EF41-AD4E-D575F02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96C1A-5C81-444B-B7DB-6FBB1D1C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44339-A9C8-E844-8DBB-4AEAE7D4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8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3E05-B8BF-E546-9ED0-5CC0E6DF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BEB5D-6F38-C54D-9D2C-FE1B5A10D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900B9-819A-EC4E-9D02-1C2802A4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E4FA-5ECB-6C43-8C0F-64FBDB36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A522-9954-354E-BEFA-9AC7B2DC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E9548-54B4-C04D-AAF0-8CB182A9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B7E2-22AD-A743-9741-5ABEBA95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07BDF-4CFE-1C48-BCD6-6AFECA2B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D407-AF66-7B4F-B5F5-D68792DB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9A48-6B78-2944-98FC-8AADF4C71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04A7F-496A-064E-A274-B06F1EE4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1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401D402-7A58-5B41-9BDE-8E6BFEB8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664937"/>
            <a:ext cx="11264900" cy="44069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F173B7-6851-B242-AA6C-E216C90033F8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Domain search workflow</a:t>
            </a:r>
          </a:p>
        </p:txBody>
      </p:sp>
    </p:spTree>
    <p:extLst>
      <p:ext uri="{BB962C8B-B14F-4D97-AF65-F5344CB8AC3E}">
        <p14:creationId xmlns:p14="http://schemas.microsoft.com/office/powerpoint/2010/main" val="233293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638F078-A198-964E-AF02-8C44DFEA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80" y="1224643"/>
            <a:ext cx="9398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6A34B-654E-444B-94ED-82CB45B78E7A}"/>
              </a:ext>
            </a:extLst>
          </p:cNvPr>
          <p:cNvSpPr txBox="1"/>
          <p:nvPr/>
        </p:nvSpPr>
        <p:spPr>
          <a:xfrm>
            <a:off x="6391128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~100k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non-assembled reads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~2k “viral”-enriched set from Rodney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4D624-8205-4C43-9ADC-CE50606A4A76}"/>
              </a:ext>
            </a:extLst>
          </p:cNvPr>
          <p:cNvSpPr txBox="1"/>
          <p:nvPr/>
        </p:nvSpPr>
        <p:spPr>
          <a:xfrm>
            <a:off x="6391128" y="3166901"/>
            <a:ext cx="4036648" cy="3039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(non-assembled) reads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11175" lvl="1" indent="-282575">
              <a:buFont typeface="Arial"/>
              <a:buChar char="•"/>
            </a:pPr>
            <a:r>
              <a:rPr lang="is-IS" sz="2000" dirty="0">
                <a:latin typeface="Arial" panose="020B0604020202020204" pitchFamily="34" charset="0"/>
                <a:cs typeface="Arial" panose="020B0604020202020204" pitchFamily="34" charset="0"/>
              </a:rPr>
              <a:t>but...how to connect?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build our own method?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min-hash, if it would 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1D6FE-4CA5-0D4A-9238-DB7DC40AAEEB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8409452" y="2471470"/>
            <a:ext cx="0" cy="6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46D36C2-D900-7E48-9F7F-81558747E734}"/>
              </a:ext>
            </a:extLst>
          </p:cNvPr>
          <p:cNvSpPr/>
          <p:nvPr/>
        </p:nvSpPr>
        <p:spPr>
          <a:xfrm>
            <a:off x="5987143" y="1534886"/>
            <a:ext cx="4789714" cy="4909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601A3-ED10-CC47-9E0B-84745338F520}"/>
              </a:ext>
            </a:extLst>
          </p:cNvPr>
          <p:cNvSpPr/>
          <p:nvPr/>
        </p:nvSpPr>
        <p:spPr>
          <a:xfrm>
            <a:off x="6868886" y="4996543"/>
            <a:ext cx="2852057" cy="100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3487A-2391-8042-8C71-50B9A95A73F9}"/>
              </a:ext>
            </a:extLst>
          </p:cNvPr>
          <p:cNvSpPr txBox="1"/>
          <p:nvPr/>
        </p:nvSpPr>
        <p:spPr>
          <a:xfrm>
            <a:off x="1764224" y="625967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?Dataset clustering?</a:t>
            </a:r>
          </a:p>
        </p:txBody>
      </p:sp>
    </p:spTree>
    <p:extLst>
      <p:ext uri="{BB962C8B-B14F-4D97-AF65-F5344CB8AC3E}">
        <p14:creationId xmlns:p14="http://schemas.microsoft.com/office/powerpoint/2010/main" val="224254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B7FF0D-5DBE-4C41-A9C4-30CD49CF3F97}"/>
              </a:ext>
            </a:extLst>
          </p:cNvPr>
          <p:cNvGrpSpPr/>
          <p:nvPr/>
        </p:nvGrpSpPr>
        <p:grpSpPr>
          <a:xfrm>
            <a:off x="1213757" y="2534194"/>
            <a:ext cx="10809514" cy="4323806"/>
            <a:chOff x="0" y="1981200"/>
            <a:chExt cx="12192000" cy="4876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940650-493E-F040-9629-B1F243280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81200"/>
              <a:ext cx="12192000" cy="4876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C4A84A-EC76-AB49-936C-DA7510D6F6B7}"/>
                </a:ext>
              </a:extLst>
            </p:cNvPr>
            <p:cNvSpPr txBox="1"/>
            <p:nvPr/>
          </p:nvSpPr>
          <p:spPr>
            <a:xfrm>
              <a:off x="11046542" y="3834580"/>
              <a:ext cx="8910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Rpstbln</a:t>
              </a:r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mash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3CBF64-5504-4E44-9D3F-A71CA1065A81}"/>
                </a:ext>
              </a:extLst>
            </p:cNvPr>
            <p:cNvCxnSpPr/>
            <p:nvPr/>
          </p:nvCxnSpPr>
          <p:spPr>
            <a:xfrm>
              <a:off x="1268361" y="4419600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FDE73D6-A3D6-3247-B5EE-BD7E17655B64}"/>
                </a:ext>
              </a:extLst>
            </p:cNvPr>
            <p:cNvCxnSpPr/>
            <p:nvPr/>
          </p:nvCxnSpPr>
          <p:spPr>
            <a:xfrm>
              <a:off x="1268361" y="5377543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9222428-91C7-9847-BBFD-C9BC75088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0" y="65551"/>
            <a:ext cx="3244195" cy="2864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3F30F-D2A9-EC46-A9BA-1AF8230CDE94}"/>
              </a:ext>
            </a:extLst>
          </p:cNvPr>
          <p:cNvSpPr txBox="1"/>
          <p:nvPr/>
        </p:nvSpPr>
        <p:spPr>
          <a:xfrm>
            <a:off x="8771198" y="1058045"/>
            <a:ext cx="2242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(very low …)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D50DBD-A162-5447-A31D-D0C544CEE744}"/>
              </a:ext>
            </a:extLst>
          </p:cNvPr>
          <p:cNvCxnSpPr>
            <a:cxnSpLocks/>
          </p:cNvCxnSpPr>
          <p:nvPr/>
        </p:nvCxnSpPr>
        <p:spPr>
          <a:xfrm>
            <a:off x="5015627" y="261322"/>
            <a:ext cx="34507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04367D-A3A5-8D42-80EC-261EB916C3E7}"/>
              </a:ext>
            </a:extLst>
          </p:cNvPr>
          <p:cNvSpPr txBox="1"/>
          <p:nvPr/>
        </p:nvSpPr>
        <p:spPr>
          <a:xfrm>
            <a:off x="8503336" y="655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226100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FF831-9983-BD41-9520-51C8D44B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8221"/>
            <a:ext cx="4940300" cy="349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168CF2-17C1-F24C-813B-C75D9CD2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0" y="2049821"/>
            <a:ext cx="5003800" cy="3289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66173C-3BFA-0544-AFEB-8FD632B6AEE0}"/>
              </a:ext>
            </a:extLst>
          </p:cNvPr>
          <p:cNvSpPr txBox="1"/>
          <p:nvPr/>
        </p:nvSpPr>
        <p:spPr>
          <a:xfrm>
            <a:off x="2047053" y="1578889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rpstbln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F55CA1-3342-6F4A-AB7F-B537528F6713}"/>
              </a:ext>
            </a:extLst>
          </p:cNvPr>
          <p:cNvSpPr txBox="1"/>
          <p:nvPr/>
        </p:nvSpPr>
        <p:spPr>
          <a:xfrm>
            <a:off x="7019103" y="1578889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Mash</a:t>
            </a:r>
          </a:p>
        </p:txBody>
      </p:sp>
    </p:spTree>
    <p:extLst>
      <p:ext uri="{BB962C8B-B14F-4D97-AF65-F5344CB8AC3E}">
        <p14:creationId xmlns:p14="http://schemas.microsoft.com/office/powerpoint/2010/main" val="196183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208</Words>
  <Application>Microsoft Macintosh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Brito, Anderson</dc:creator>
  <cp:lastModifiedBy>Brito, Anderson</cp:lastModifiedBy>
  <cp:revision>53</cp:revision>
  <dcterms:created xsi:type="dcterms:W3CDTF">2019-11-04T15:05:09Z</dcterms:created>
  <dcterms:modified xsi:type="dcterms:W3CDTF">2019-11-06T20:19:15Z</dcterms:modified>
</cp:coreProperties>
</file>

<file path=docProps/thumbnail.jpeg>
</file>